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9" r:id="rId3"/>
    <p:sldId id="264" r:id="rId4"/>
    <p:sldId id="263" r:id="rId5"/>
    <p:sldId id="266" r:id="rId6"/>
    <p:sldId id="268" r:id="rId7"/>
    <p:sldId id="270" r:id="rId8"/>
    <p:sldId id="267" r:id="rId9"/>
    <p:sldId id="271" r:id="rId10"/>
    <p:sldId id="261" r:id="rId11"/>
    <p:sldId id="273" r:id="rId12"/>
    <p:sldId id="257" r:id="rId13"/>
    <p:sldId id="274" r:id="rId14"/>
    <p:sldId id="275" r:id="rId15"/>
    <p:sldId id="276" r:id="rId16"/>
    <p:sldId id="278" r:id="rId17"/>
    <p:sldId id="283" r:id="rId18"/>
    <p:sldId id="284" r:id="rId19"/>
    <p:sldId id="285" r:id="rId20"/>
    <p:sldId id="28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564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9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9664B-A4F7-BE49-92E9-D5FF36E18709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77F64-FD32-364F-A954-55E28497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1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77F64-FD32-364F-A954-55E2849747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6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levelandmetroschools.org/site/default.aspx?PageType=3&amp;DomainID=4&amp;ModuleInstanceID=15675&amp;ViewID=047E6BE3-6D87-4130-8424-D8E4E9ED6C2A&amp;RenderLoc=0&amp;FlexDataID=14834&amp;PageID=1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981" y="1374203"/>
            <a:ext cx="7931392" cy="1874663"/>
          </a:xfrm>
        </p:spPr>
        <p:txBody>
          <a:bodyPr/>
          <a:lstStyle/>
          <a:p>
            <a:r>
              <a:rPr lang="en-US" sz="4400" b="1" dirty="0"/>
              <a:t>  Retire the news release.</a:t>
            </a:r>
            <a:br>
              <a:rPr lang="en-US" sz="4400" b="1" dirty="0"/>
            </a:br>
            <a:r>
              <a:rPr lang="en-US" sz="4400" b="1" dirty="0"/>
              <a:t>  Hire the News Bureau!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4844943"/>
            <a:ext cx="6498159" cy="916641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Roseann Canfora, Ph.D.</a:t>
            </a:r>
          </a:p>
          <a:p>
            <a:r>
              <a:rPr lang="en-US" b="1" dirty="0">
                <a:solidFill>
                  <a:schemeClr val="tx1"/>
                </a:solidFill>
              </a:rPr>
              <a:t>Chief Communications Officer</a:t>
            </a:r>
          </a:p>
          <a:p>
            <a:r>
              <a:rPr lang="en-US" b="1" dirty="0">
                <a:solidFill>
                  <a:schemeClr val="tx1"/>
                </a:solidFill>
              </a:rPr>
              <a:t>Cleveland Metropolitan School District</a:t>
            </a:r>
          </a:p>
        </p:txBody>
      </p:sp>
    </p:spTree>
    <p:extLst>
      <p:ext uri="{BB962C8B-B14F-4D97-AF65-F5344CB8AC3E}">
        <p14:creationId xmlns:p14="http://schemas.microsoft.com/office/powerpoint/2010/main" val="192145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7-06 at 5.43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51" y="1032599"/>
            <a:ext cx="8692915" cy="48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914" y="5000263"/>
            <a:ext cx="79780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http://clevelandmetroschools.org/site/default.aspx?PageType=3&amp;DomainID=4&amp;ModuleInstanceID=15675&amp;ViewID=047E6BE3-6D87-4130-8424-D8E4E9ED6C2A&amp;RenderLoc=0&amp;FlexDataID=14834&amp;PageID=1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 descr="Screen Shot 2017-07-08 at 5.15.32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4" y="372174"/>
            <a:ext cx="8072321" cy="44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5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7-06 at 5.43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3" y="1587385"/>
            <a:ext cx="7955259" cy="4094190"/>
          </a:xfrm>
          <a:prstGeom prst="rect">
            <a:avLst/>
          </a:prstGeom>
        </p:spPr>
      </p:pic>
      <p:pic>
        <p:nvPicPr>
          <p:cNvPr id="2" name="Picture 1" descr="Screen Shot 2017-07-06 at 5.48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421" y="598069"/>
            <a:ext cx="2590800" cy="2247900"/>
          </a:xfrm>
          <a:prstGeom prst="rect">
            <a:avLst/>
          </a:prstGeom>
        </p:spPr>
      </p:pic>
      <p:pic>
        <p:nvPicPr>
          <p:cNvPr id="3" name="Picture 2" descr="Screen Shot 2017-07-06 at 5.43.4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9" y="2845969"/>
            <a:ext cx="34163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30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7-08 at 5.20.25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073"/>
            <a:ext cx="9144000" cy="393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6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7-08 at 5.20.53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8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12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7-08 at 5.21.09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01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7-08 at 7.33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79" y="165100"/>
            <a:ext cx="4577145" cy="5866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77469" y="873062"/>
            <a:ext cx="30562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Top 5 posts on CMSD Facebook</a:t>
            </a:r>
          </a:p>
          <a:p>
            <a:pPr algn="ctr"/>
            <a:endParaRPr lang="en-US" sz="2800" b="1" dirty="0">
              <a:solidFill>
                <a:srgbClr val="000000"/>
              </a:solidFill>
            </a:endParaRP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41,178</a:t>
            </a:r>
          </a:p>
          <a:p>
            <a:pPr algn="ctr"/>
            <a:endParaRPr lang="en-US" sz="2800" b="1" dirty="0">
              <a:solidFill>
                <a:srgbClr val="000000"/>
              </a:solidFill>
            </a:endParaRP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504 shares</a:t>
            </a:r>
          </a:p>
        </p:txBody>
      </p:sp>
    </p:spTree>
    <p:extLst>
      <p:ext uri="{BB962C8B-B14F-4D97-AF65-F5344CB8AC3E}">
        <p14:creationId xmlns:p14="http://schemas.microsoft.com/office/powerpoint/2010/main" val="195095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77469" y="873062"/>
            <a:ext cx="30562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Thank a Teacher</a:t>
            </a:r>
          </a:p>
          <a:p>
            <a:pPr algn="ctr"/>
            <a:endParaRPr lang="en-US" sz="2800" b="1" dirty="0">
              <a:solidFill>
                <a:srgbClr val="000000"/>
              </a:solidFill>
            </a:endParaRP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16,379</a:t>
            </a:r>
          </a:p>
          <a:p>
            <a:pPr algn="ctr"/>
            <a:endParaRPr lang="en-US" sz="2800" b="1" dirty="0">
              <a:solidFill>
                <a:srgbClr val="000000"/>
              </a:solidFill>
            </a:endParaRP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97 shares</a:t>
            </a:r>
          </a:p>
        </p:txBody>
      </p:sp>
      <p:pic>
        <p:nvPicPr>
          <p:cNvPr id="3" name="Picture 2" descr="Screen Shot 2017-07-08 at 7.32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9" y="223042"/>
            <a:ext cx="53213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72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77469" y="873062"/>
            <a:ext cx="305626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College Signing Day</a:t>
            </a:r>
          </a:p>
          <a:p>
            <a:pPr algn="ctr"/>
            <a:endParaRPr lang="en-US" sz="2800" b="1" dirty="0">
              <a:solidFill>
                <a:srgbClr val="000000"/>
              </a:solidFill>
            </a:endParaRP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12, 684</a:t>
            </a:r>
          </a:p>
          <a:p>
            <a:pPr algn="ctr"/>
            <a:endParaRPr lang="en-US" sz="2800" b="1" dirty="0">
              <a:solidFill>
                <a:srgbClr val="000000"/>
              </a:solidFill>
            </a:endParaRP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116 shares</a:t>
            </a:r>
          </a:p>
        </p:txBody>
      </p:sp>
      <p:pic>
        <p:nvPicPr>
          <p:cNvPr id="2" name="Picture 1" descr="Screen Shot 2017-07-08 at 7.33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6" y="238108"/>
            <a:ext cx="4953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8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77469" y="873062"/>
            <a:ext cx="3056269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“Big Check” Scholarship</a:t>
            </a:r>
          </a:p>
          <a:p>
            <a:pPr algn="ctr"/>
            <a:endParaRPr lang="en-US" sz="2800" b="1" dirty="0">
              <a:solidFill>
                <a:srgbClr val="000000"/>
              </a:solidFill>
            </a:endParaRP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11,070</a:t>
            </a:r>
          </a:p>
          <a:p>
            <a:pPr algn="ctr"/>
            <a:endParaRPr lang="en-US" sz="2800" b="1" dirty="0">
              <a:solidFill>
                <a:srgbClr val="000000"/>
              </a:solidFill>
            </a:endParaRPr>
          </a:p>
          <a:p>
            <a:pPr algn="ctr"/>
            <a:endParaRPr lang="en-US" sz="2800" b="1" dirty="0">
              <a:solidFill>
                <a:srgbClr val="000000"/>
              </a:solidFill>
            </a:endParaRP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44 shares</a:t>
            </a:r>
          </a:p>
        </p:txBody>
      </p:sp>
      <p:pic>
        <p:nvPicPr>
          <p:cNvPr id="3" name="Picture 2" descr="Screen Shot 2017-07-08 at 7.33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9" y="277792"/>
            <a:ext cx="4792565" cy="63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8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7-06 at 4.25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2438400"/>
            <a:ext cx="127000" cy="1981200"/>
          </a:xfrm>
          <a:prstGeom prst="rect">
            <a:avLst/>
          </a:prstGeom>
        </p:spPr>
      </p:pic>
      <p:pic>
        <p:nvPicPr>
          <p:cNvPr id="3" name="Picture 2" descr="Screen Shot 2017-07-06 at 4.25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6" y="2438400"/>
            <a:ext cx="8431008" cy="33453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996" y="654796"/>
            <a:ext cx="8431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Telling our own stories</a:t>
            </a:r>
            <a:r>
              <a:rPr lang="is-IS" sz="4400" b="1" dirty="0"/>
              <a:t>…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92809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77469" y="873062"/>
            <a:ext cx="3254729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10 Preschools earn Top Ratings</a:t>
            </a:r>
          </a:p>
          <a:p>
            <a:pPr algn="ctr"/>
            <a:endParaRPr lang="en-US" sz="2800" b="1" dirty="0">
              <a:solidFill>
                <a:srgbClr val="000000"/>
              </a:solidFill>
            </a:endParaRP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9,866</a:t>
            </a:r>
          </a:p>
          <a:p>
            <a:pPr algn="ctr"/>
            <a:endParaRPr lang="en-US" sz="2800" b="1" dirty="0">
              <a:solidFill>
                <a:srgbClr val="000000"/>
              </a:solidFill>
            </a:endParaRPr>
          </a:p>
          <a:p>
            <a:pPr algn="ctr"/>
            <a:endParaRPr lang="en-US" sz="2800" b="1" dirty="0">
              <a:solidFill>
                <a:srgbClr val="000000"/>
              </a:solidFill>
            </a:endParaRP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29 shares</a:t>
            </a:r>
          </a:p>
        </p:txBody>
      </p:sp>
      <p:pic>
        <p:nvPicPr>
          <p:cNvPr id="3" name="Picture 2" descr="Screen Shot 2017-07-08 at 7.33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9" y="277792"/>
            <a:ext cx="4792565" cy="63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62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915" y="2400920"/>
            <a:ext cx="7898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Clevelandmetroschools.org</a:t>
            </a:r>
            <a:r>
              <a:rPr lang="en-US" sz="3600" b="1" dirty="0"/>
              <a:t>/news</a:t>
            </a:r>
          </a:p>
        </p:txBody>
      </p:sp>
    </p:spTree>
    <p:extLst>
      <p:ext uri="{BB962C8B-B14F-4D97-AF65-F5344CB8AC3E}">
        <p14:creationId xmlns:p14="http://schemas.microsoft.com/office/powerpoint/2010/main" val="1334508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7-06 at 4.40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5" y="1283801"/>
            <a:ext cx="8105935" cy="336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7-06 at 5.09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95" y="2438399"/>
            <a:ext cx="7197557" cy="3432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7922" y="895314"/>
            <a:ext cx="7197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#1:  Know your audience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672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442" y="895314"/>
            <a:ext cx="85350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2.  Identify their </a:t>
            </a:r>
          </a:p>
          <a:p>
            <a:pPr algn="ctr"/>
            <a:r>
              <a:rPr lang="en-US" sz="4000" b="1" dirty="0"/>
              <a:t>challenges and opportunities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9539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442" y="895314"/>
            <a:ext cx="85350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r>
              <a:rPr lang="en-US" sz="4000" b="1"/>
              <a:t>#3 </a:t>
            </a:r>
          </a:p>
          <a:p>
            <a:pPr algn="ctr"/>
            <a:r>
              <a:rPr lang="en-US" sz="4000" b="1" dirty="0"/>
              <a:t>Offer them something of value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1222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6" y="754008"/>
            <a:ext cx="8037590" cy="545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83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28" y="1865178"/>
            <a:ext cx="7581135" cy="45387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3528" y="377004"/>
            <a:ext cx="74025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Eugene Johnson's first day of kindergarten was a complete disaster: </a:t>
            </a:r>
            <a:r>
              <a:rPr lang="en-US" sz="14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Phillip Morris</a:t>
            </a:r>
            <a:endParaRPr lang="en-US" sz="1400" dirty="0"/>
          </a:p>
          <a:p>
            <a:r>
              <a:rPr lang="en-US" sz="1400" dirty="0"/>
              <a:t>CLEVELAND PLAIN DEALER:  August 25, 2012</a:t>
            </a:r>
          </a:p>
        </p:txBody>
      </p:sp>
    </p:spTree>
    <p:extLst>
      <p:ext uri="{BB962C8B-B14F-4D97-AF65-F5344CB8AC3E}">
        <p14:creationId xmlns:p14="http://schemas.microsoft.com/office/powerpoint/2010/main" val="184284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7-08 at 3.46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44600"/>
            <a:ext cx="87630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76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1605</TotalTime>
  <Words>154</Words>
  <Application>Microsoft Office PowerPoint</Application>
  <PresentationFormat>On-screen Show (4:3)</PresentationFormat>
  <Paragraphs>50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News Gothic MT</vt:lpstr>
      <vt:lpstr>Wingdings 2</vt:lpstr>
      <vt:lpstr>Breeze</vt:lpstr>
      <vt:lpstr>  Retire the news release.   Hire the News Bureau!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Retire the press release Hire the News Bureau!</dc:title>
  <dc:creator>Roseann Canfora</dc:creator>
  <cp:lastModifiedBy>Tonya Harris</cp:lastModifiedBy>
  <cp:revision>16</cp:revision>
  <dcterms:created xsi:type="dcterms:W3CDTF">2017-07-07T10:37:52Z</dcterms:created>
  <dcterms:modified xsi:type="dcterms:W3CDTF">2017-07-19T19:24:13Z</dcterms:modified>
</cp:coreProperties>
</file>